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9" r:id="rId7"/>
    <p:sldId id="262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52E02-54F4-495C-9F79-500032591AE7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D48B7-0C84-4DFF-B8C7-3A11BC59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4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D48B7-0C84-4DFF-B8C7-3A11BC594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1B93-A36F-4497-A914-6DC16A949C49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CD9B-6803-49A6-8EA2-0A64279B3B35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1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1500-988C-461B-859E-88B5D29F8C23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2C94-2BCC-4D1E-962A-2F9164E08026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8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E195-7493-4153-9F5E-97DA235DF8EE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5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ED2A-7A52-48AF-8952-0FDEACD2BFED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9BA-F545-408E-BB3B-EE6ED73DBCFC}" type="datetime1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5DDA-91A1-4FDA-BFFD-E0EF47F49F11}" type="datetime1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4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AA75-5BB9-4EE8-947B-01EA74580E50}" type="datetime1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5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1ED81-F699-4B71-ACE0-E954C2A37611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9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D46C-510C-43BE-856C-AC469E14F399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107E-7CF8-4057-98CF-CA6A9CBF2CDC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2013, Simitar, Inc., Santa Clara, California,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52E2-EE82-428C-A47C-8CF3B5347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obKotcher@SimitarConsulting.com" TargetMode="External"/><Relationship Id="rId2" Type="http://schemas.openxmlformats.org/officeDocument/2006/relationships/hyperlink" Target="http://www.simitarconsulting.com/uploads/FabTimeNewsletter--my_articl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linkedin.com/in/robertkotcher" TargetMode="External"/><Relationship Id="rId4" Type="http://schemas.openxmlformats.org/officeDocument/2006/relationships/hyperlink" Target="http://www.simitarconsultin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9240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What is the best method</a:t>
            </a:r>
            <a:br>
              <a:rPr lang="en-US" sz="4800" b="1" dirty="0" smtClean="0"/>
            </a:br>
            <a:r>
              <a:rPr lang="en-US" sz="4800" b="1" dirty="0" smtClean="0"/>
              <a:t>of capacity planning</a:t>
            </a:r>
            <a:br>
              <a:rPr lang="en-US" sz="4800" b="1" dirty="0" smtClean="0"/>
            </a:br>
            <a:r>
              <a:rPr lang="en-US" sz="4800" b="1" dirty="0" smtClean="0"/>
              <a:t>for my facility?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Kotcher, President</a:t>
            </a:r>
          </a:p>
          <a:p>
            <a:r>
              <a:rPr lang="en-US" dirty="0" smtClean="0"/>
              <a:t>Simitar Consulting</a:t>
            </a:r>
            <a:endParaRPr lang="en-US" dirty="0"/>
          </a:p>
        </p:txBody>
      </p:sp>
      <p:pic>
        <p:nvPicPr>
          <p:cNvPr id="5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7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 of capacity-planning errors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basic types of capacity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your facility’s characteristics point you toward the appropriate method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A3D3-D1B6-478E-B22A-835565A345B1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9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Discussion/Questions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Further </a:t>
            </a:r>
            <a:r>
              <a:rPr lang="en-US" dirty="0"/>
              <a:t>reading: </a:t>
            </a:r>
            <a:r>
              <a:rPr lang="en-US" dirty="0">
                <a:hlinkClick r:id="rId2"/>
              </a:rPr>
              <a:t>http://www.simitarconsulting.com/uploads/FabTimeNewsletter--</a:t>
            </a:r>
            <a:r>
              <a:rPr lang="en-US" dirty="0" smtClean="0">
                <a:hlinkClick r:id="rId2"/>
              </a:rPr>
              <a:t>my_article.pdf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Anyone want to describe his/her facility so that the group can assess it toward the best method?</a:t>
            </a:r>
          </a:p>
          <a:p>
            <a:r>
              <a:rPr lang="en-US" dirty="0" smtClean="0"/>
              <a:t>Contact info:</a:t>
            </a:r>
          </a:p>
          <a:p>
            <a:pPr marL="744538" lvl="1" indent="0">
              <a:buNone/>
            </a:pPr>
            <a:r>
              <a:rPr lang="en-US" sz="1800" dirty="0" smtClean="0">
                <a:hlinkClick r:id="rId3"/>
              </a:rPr>
              <a:t>BobKotcher@SimitarConsulting.com</a:t>
            </a:r>
            <a:r>
              <a:rPr lang="en-US" sz="1800" dirty="0" smtClean="0"/>
              <a:t> </a:t>
            </a:r>
          </a:p>
          <a:p>
            <a:pPr marL="744538" lvl="1" indent="0">
              <a:buNone/>
            </a:pPr>
            <a:r>
              <a:rPr lang="en-US" sz="1800" dirty="0" smtClean="0">
                <a:hlinkClick r:id="rId4"/>
              </a:rPr>
              <a:t>www.SimitarConsulting.com</a:t>
            </a:r>
            <a:endParaRPr lang="en-US" sz="1800" dirty="0" smtClean="0"/>
          </a:p>
          <a:p>
            <a:pPr marL="744538" lvl="1" indent="0">
              <a:buNone/>
            </a:pPr>
            <a:r>
              <a:rPr lang="en-US" sz="1800" u="sng" dirty="0">
                <a:hlinkClick r:id="rId5"/>
              </a:rPr>
              <a:t>http://www.linkedin.com/in/robertkotcher</a:t>
            </a:r>
            <a:r>
              <a:rPr lang="en-US" sz="1800" dirty="0"/>
              <a:t> </a:t>
            </a:r>
            <a:endParaRPr lang="en-US" sz="1800" dirty="0" smtClean="0"/>
          </a:p>
          <a:p>
            <a:pPr marL="744538" lvl="1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877) 365-9997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1A13-A849-42E9-9A04-7715632FBAEF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5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Cost of capacity-planning errors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basic types of capacity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your facility’s characteristics point you toward the appropriate method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6130-1429-41A0-B645-16322DD226C1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of capacity-planning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Overcapacity</a:t>
            </a:r>
          </a:p>
          <a:p>
            <a:pPr lvl="1"/>
            <a:r>
              <a:rPr lang="en-US" dirty="0" smtClean="0"/>
              <a:t>Equipment , facility, and labor costs</a:t>
            </a:r>
          </a:p>
          <a:p>
            <a:pPr lvl="1"/>
            <a:r>
              <a:rPr lang="en-US" dirty="0" smtClean="0"/>
              <a:t>Layoffs</a:t>
            </a:r>
          </a:p>
          <a:p>
            <a:r>
              <a:rPr lang="en-US" dirty="0" err="1" smtClean="0"/>
              <a:t>Undercapacity</a:t>
            </a:r>
            <a:endParaRPr lang="en-US" dirty="0" smtClean="0"/>
          </a:p>
          <a:p>
            <a:pPr lvl="1"/>
            <a:r>
              <a:rPr lang="en-US" dirty="0" smtClean="0"/>
              <a:t>Lost sales</a:t>
            </a:r>
          </a:p>
          <a:p>
            <a:pPr lvl="1"/>
            <a:r>
              <a:rPr lang="en-US" dirty="0" smtClean="0"/>
              <a:t>High cycle times</a:t>
            </a:r>
          </a:p>
          <a:p>
            <a:pPr lvl="1"/>
            <a:r>
              <a:rPr lang="en-US" dirty="0" smtClean="0"/>
              <a:t>High WIP</a:t>
            </a:r>
          </a:p>
          <a:p>
            <a:pPr lvl="1"/>
            <a:r>
              <a:rPr lang="en-US" dirty="0" smtClean="0"/>
              <a:t>Reduced service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71A6-D88C-456C-AE15-25A627D5BFC0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9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types of capacity planning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</a:p>
          <a:p>
            <a:r>
              <a:rPr lang="en-US" dirty="0" smtClean="0"/>
              <a:t>Dynamic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3F9A-6013-4BB3-8D68-ED12EA8BCE4E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4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Dynamic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lso </a:t>
            </a:r>
            <a:r>
              <a:rPr lang="en-US" dirty="0"/>
              <a:t>known as stochastic, Monte Carlo, or discrete-event simulation </a:t>
            </a:r>
            <a:r>
              <a:rPr lang="en-US" dirty="0" smtClean="0"/>
              <a:t>(DES)</a:t>
            </a:r>
          </a:p>
          <a:p>
            <a:r>
              <a:rPr lang="en-US" i="1" dirty="0"/>
              <a:t>Variability</a:t>
            </a:r>
            <a:r>
              <a:rPr lang="en-US" dirty="0"/>
              <a:t> causes cycle time </a:t>
            </a:r>
            <a:r>
              <a:rPr lang="en-US" dirty="0" smtClean="0"/>
              <a:t>to </a:t>
            </a:r>
            <a:r>
              <a:rPr lang="en-US" dirty="0"/>
              <a:t>approach infinity as loading approaches 100%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1884-9286-4050-9A00-A5775B543AAB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30" y="3807181"/>
            <a:ext cx="4365070" cy="228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9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Dynamic modeling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of models:</a:t>
            </a:r>
          </a:p>
          <a:p>
            <a:pPr lvl="1"/>
            <a:r>
              <a:rPr lang="en-US" dirty="0" smtClean="0"/>
              <a:t>Factory Explorer</a:t>
            </a:r>
          </a:p>
          <a:p>
            <a:pPr lvl="1"/>
            <a:r>
              <a:rPr lang="en-US" dirty="0" smtClean="0"/>
              <a:t>Simio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1884-9286-4050-9A00-A5775B543AAB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2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Pros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FF0000"/>
                </a:solidFill>
              </a:rPr>
              <a:t>cons</a:t>
            </a:r>
            <a:r>
              <a:rPr lang="en-US" b="1" dirty="0" smtClean="0"/>
              <a:t> of static vs. dynamic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738913"/>
              </p:ext>
            </p:extLst>
          </p:nvPr>
        </p:nvGraphicFramePr>
        <p:xfrm>
          <a:off x="1142999" y="1371590"/>
          <a:ext cx="6934200" cy="4114810"/>
        </p:xfrm>
        <a:graphic>
          <a:graphicData uri="http://schemas.openxmlformats.org/drawingml/2006/table">
            <a:tbl>
              <a:tblPr firstRow="1" firstCol="1" bandRow="1"/>
              <a:tblGrid>
                <a:gridCol w="3505201"/>
                <a:gridCol w="1646775"/>
                <a:gridCol w="1782224"/>
              </a:tblGrid>
              <a:tr h="228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PARAMETER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 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DYNAMIC 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Build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Expertise req’d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Analyses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Setup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Run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Interpretation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Expertise req’d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Ease of understanding by others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Model Maintenance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Expertise req’d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Output of the Model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Throughput and % loading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8595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Predicts cycle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times, WIP levels, and service levels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Can be used to optimize processes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6845-0457-4A94-A10E-F6A9FE79E108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2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Optimizing processes--things </a:t>
            </a:r>
            <a:r>
              <a:rPr lang="en-US" sz="3600" b="1" dirty="0" smtClean="0"/>
              <a:t>with which you can experiment in a dynamic model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Dispatching (prioritization) rules at each operation</a:t>
            </a:r>
          </a:p>
          <a:p>
            <a:r>
              <a:rPr lang="en-US" dirty="0" smtClean="0"/>
              <a:t>Batching rules</a:t>
            </a:r>
          </a:p>
          <a:p>
            <a:r>
              <a:rPr lang="en-US" dirty="0" smtClean="0"/>
              <a:t>Setup rules</a:t>
            </a:r>
          </a:p>
          <a:p>
            <a:r>
              <a:rPr lang="en-US" dirty="0" smtClean="0"/>
              <a:t>Resource allocation</a:t>
            </a:r>
          </a:p>
          <a:p>
            <a:r>
              <a:rPr lang="en-US" dirty="0" smtClean="0"/>
              <a:t>Resource cross-qualification</a:t>
            </a:r>
          </a:p>
          <a:p>
            <a:r>
              <a:rPr lang="en-US" dirty="0" smtClean="0"/>
              <a:t>Lot sizes</a:t>
            </a:r>
          </a:p>
          <a:p>
            <a:r>
              <a:rPr lang="en-US" dirty="0" smtClean="0"/>
              <a:t>Kanban quantities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BF03-8A54-460B-8FCB-83913C704BAF}" type="datetime1">
              <a:rPr lang="en-US" smtClean="0"/>
              <a:t>4/1/2013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5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Your facility’s characteristics point you toward a method, per this matrix: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0484558"/>
              </p:ext>
            </p:extLst>
          </p:nvPr>
        </p:nvGraphicFramePr>
        <p:xfrm>
          <a:off x="914400" y="3048000"/>
          <a:ext cx="7543800" cy="2143125"/>
        </p:xfrm>
        <a:graphic>
          <a:graphicData uri="http://schemas.openxmlformats.org/drawingml/2006/table">
            <a:tbl>
              <a:tblPr firstRow="1" firstCol="1" bandRow="1"/>
              <a:tblGrid>
                <a:gridCol w="4155288"/>
                <a:gridCol w="1694256"/>
                <a:gridCol w="1694256"/>
              </a:tblGrid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PARAMETER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LOW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Your facility’s 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complexity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Dynamic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Your facility’s variability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Dynamic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Your facility’s budget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Dynamic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importance of accuracy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Dynamic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BF03-8A54-460B-8FCB-83913C704BAF}" type="datetime1">
              <a:rPr lang="en-US" smtClean="0"/>
              <a:t>4/1/2013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52E2-EE82-428C-A47C-8CF3B534784B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5" descr="C:\Users\Bob Kotcher\Documents\Career\Consulting business--Simitar\Logo and related graphics\Sent late 9-22\simitar black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6096000"/>
            <a:ext cx="1573212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5405</TotalTime>
  <Words>313</Words>
  <Application>Microsoft Office PowerPoint</Application>
  <PresentationFormat>On-screen Show (4:3)</PresentationFormat>
  <Paragraphs>137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the best method of capacity planning for my facility?</vt:lpstr>
      <vt:lpstr>Agenda</vt:lpstr>
      <vt:lpstr>Cost of capacity-planning errors</vt:lpstr>
      <vt:lpstr>Two types of capacity planning</vt:lpstr>
      <vt:lpstr>Dynamic modeling</vt:lpstr>
      <vt:lpstr>Dynamic modeling</vt:lpstr>
      <vt:lpstr>Pros/cons of static vs. dynamic</vt:lpstr>
      <vt:lpstr>Optimizing processes--things with which you can experiment in a dynamic model</vt:lpstr>
      <vt:lpstr>Conclusion</vt:lpstr>
      <vt:lpstr>Summary</vt:lpstr>
      <vt:lpstr>Discussion/Questions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best method of capacity planning for my operation?</dc:title>
  <dc:creator>Robert Kotcher</dc:creator>
  <cp:lastModifiedBy>Robert Kotcher</cp:lastModifiedBy>
  <cp:revision>27</cp:revision>
  <dcterms:created xsi:type="dcterms:W3CDTF">2013-03-12T04:15:21Z</dcterms:created>
  <dcterms:modified xsi:type="dcterms:W3CDTF">2013-04-01T17:59:49Z</dcterms:modified>
</cp:coreProperties>
</file>